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64" r:id="rId2"/>
    <p:sldId id="258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F91059D-5CC4-4C9D-8799-F8F93FDA8E61}">
          <p14:sldIdLst/>
        </p14:section>
        <p14:section name="Раздел без заголовка" id="{56E8FA6E-D87F-48E9-BEF3-563678A929B0}">
          <p14:sldIdLst>
            <p14:sldId id="264"/>
            <p14:sldId id="258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99"/>
    <a:srgbClr val="D2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08" d="100"/>
          <a:sy n="108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605F-42EE-4F60-8221-C059E6F9D2C5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5FD6-056D-4D09-A4C6-5345AA94B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80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5FD6-056D-4D09-A4C6-5345AA94BF7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70A596-A72F-491C-A9EF-3FBB047A2B2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07908A-114A-4F5E-8283-A700CED626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78821" y="1686669"/>
            <a:ext cx="80217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детей к обучению в период адаптационного процесса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3625" y="5229200"/>
            <a:ext cx="767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altLang="ru-RU" sz="1600" b="1" dirty="0">
              <a:solidFill>
                <a:srgbClr val="2626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   Чернухина Светлана Анатольевна, </a:t>
            </a:r>
          </a:p>
          <a:p>
            <a:pPr algn="ctr"/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педагог-психолог Лабинского филиала</a:t>
            </a:r>
          </a:p>
          <a:p>
            <a:pPr algn="r"/>
            <a:r>
              <a:rPr lang="ru-RU" altLang="ru-RU" sz="1600" b="1" dirty="0">
                <a:solidFill>
                  <a:srgbClr val="262673"/>
                </a:solidFill>
                <a:latin typeface="Times New Roman" pitchFamily="18" charset="0"/>
                <a:cs typeface="Times New Roman" pitchFamily="18" charset="0"/>
              </a:rPr>
              <a:t>              ГБУ «Центр диагностики и консультирования» Краснодарского края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-36512" y="55913"/>
            <a:ext cx="9156849" cy="949954"/>
          </a:xfrm>
          <a:prstGeom prst="parallelogram">
            <a:avLst>
              <a:gd name="adj" fmla="val 37012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араллелограмм 25"/>
          <p:cNvSpPr/>
          <p:nvPr/>
        </p:nvSpPr>
        <p:spPr>
          <a:xfrm>
            <a:off x="7283060" y="3207507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араллелограмм 26"/>
          <p:cNvSpPr/>
          <p:nvPr/>
        </p:nvSpPr>
        <p:spPr>
          <a:xfrm>
            <a:off x="399383" y="1520791"/>
            <a:ext cx="513117" cy="36003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443866" y="3866598"/>
            <a:ext cx="748263" cy="427584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959901" y="2138861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389240" y="2915120"/>
            <a:ext cx="479496" cy="292387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араллелограмм 22"/>
          <p:cNvSpPr/>
          <p:nvPr/>
        </p:nvSpPr>
        <p:spPr>
          <a:xfrm>
            <a:off x="508873" y="223367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/>
          <p:cNvSpPr/>
          <p:nvPr/>
        </p:nvSpPr>
        <p:spPr>
          <a:xfrm>
            <a:off x="7035056" y="4513138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араллелограмм 32"/>
          <p:cNvSpPr/>
          <p:nvPr/>
        </p:nvSpPr>
        <p:spPr>
          <a:xfrm>
            <a:off x="7887329" y="523839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>
            <a:off x="450911" y="5600482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495598" y="481140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араллелограмм 35"/>
          <p:cNvSpPr/>
          <p:nvPr/>
        </p:nvSpPr>
        <p:spPr>
          <a:xfrm>
            <a:off x="7393418" y="922253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араллелограмм 36"/>
          <p:cNvSpPr/>
          <p:nvPr/>
        </p:nvSpPr>
        <p:spPr>
          <a:xfrm>
            <a:off x="7587860" y="1510936"/>
            <a:ext cx="604269" cy="42698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8096332" y="1259683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/>
          <p:cNvSpPr/>
          <p:nvPr/>
        </p:nvSpPr>
        <p:spPr>
          <a:xfrm>
            <a:off x="897515" y="5040689"/>
            <a:ext cx="604269" cy="426986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76110"/>
            <a:ext cx="1157648" cy="8998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34707" y="70000"/>
            <a:ext cx="716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«Центр диагностики и консультирования» Краснодарского края</a:t>
            </a:r>
          </a:p>
        </p:txBody>
      </p:sp>
      <p:pic>
        <p:nvPicPr>
          <p:cNvPr id="22" name="Picture 4" descr="https://pix-feed.com/wp-content/uploads/2017/12/9-4.jpg">
            <a:extLst>
              <a:ext uri="{FF2B5EF4-FFF2-40B4-BE49-F238E27FC236}">
                <a16:creationId xmlns:a16="http://schemas.microsoft.com/office/drawing/2014/main" id="{0455AD74-0EAD-4C0F-B2BA-85BE5E73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32568"/>
            <a:ext cx="3960440" cy="24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5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244827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шага для поддержки ребенка в период адаптации и формирования мотивации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Дети | Страница 148 из 169 | WoMo">
            <a:extLst>
              <a:ext uri="{FF2B5EF4-FFF2-40B4-BE49-F238E27FC236}">
                <a16:creationId xmlns:a16="http://schemas.microsoft.com/office/drawing/2014/main" id="{159D4DCE-3BB0-4259-AD08-CD680647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087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42" y="242780"/>
            <a:ext cx="8784976" cy="259228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мотивировать младшего школьника на учебу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B10B4F-5D03-4191-9F07-D055C0BA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62" y="3000117"/>
            <a:ext cx="6624736" cy="361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43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80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 повышению учебной мотивации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51709"/>
              </p:ext>
            </p:extLst>
          </p:nvPr>
        </p:nvGraphicFramePr>
        <p:xfrm>
          <a:off x="683568" y="2735600"/>
          <a:ext cx="7632846" cy="314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6">
                  <a:extLst>
                    <a:ext uri="{9D8B030D-6E8A-4147-A177-3AD203B41FA5}">
                      <a16:colId xmlns:a16="http://schemas.microsoft.com/office/drawing/2014/main" val="3025656392"/>
                    </a:ext>
                  </a:extLst>
                </a:gridCol>
              </a:tblGrid>
              <a:tr h="31416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72915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85592CE-8093-4C40-B71E-396E8DEC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2668"/>
            <a:ext cx="7632846" cy="377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87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72819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мотивировать подростка на учебу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5817"/>
              </p:ext>
            </p:extLst>
          </p:nvPr>
        </p:nvGraphicFramePr>
        <p:xfrm>
          <a:off x="1547664" y="2780928"/>
          <a:ext cx="6408712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753809533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74287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ED4DDB-AFF4-4B6B-A366-917533930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04864"/>
            <a:ext cx="6408712" cy="42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CCD84F32-4ECF-481C-A647-87E2F1FE7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182" y="4619891"/>
            <a:ext cx="2963387" cy="17171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7603C5-8C6C-49BF-9453-4271BC4CE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332657"/>
            <a:ext cx="6805308" cy="1944215"/>
          </a:xfrm>
        </p:spPr>
        <p:txBody>
          <a:bodyPr/>
          <a:lstStyle/>
          <a:p>
            <a:pPr marL="182880" indent="0" algn="ctr">
              <a:buNone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12745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мотивации подростков в период адаптационного процесса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к мотивировать ребенка к учебе - рекомендации родителям">
            <a:extLst>
              <a:ext uri="{FF2B5EF4-FFF2-40B4-BE49-F238E27FC236}">
                <a16:creationId xmlns:a16="http://schemas.microsoft.com/office/drawing/2014/main" id="{71AD77EE-840E-427B-8C9C-FBCD64A1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95141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9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3C36C3A-9CBE-4E99-AF19-64269CF42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988839"/>
            <a:ext cx="6768752" cy="3945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5518CC-05DF-4653-BC18-FDB770C48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426827" cy="1224135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4" name="Picture 2" descr="https://footbik.ua/wp-content/uploads/2015/11/%D1%85%D0%B2%D0%B0%D0%BB%D0%B8%D0%BC-%D1%80%D0%B5%D0%B1%D0%B5%D0%BD%D0%BA%D0%B02.jpg">
            <a:extLst>
              <a:ext uri="{FF2B5EF4-FFF2-40B4-BE49-F238E27FC236}">
                <a16:creationId xmlns:a16="http://schemas.microsoft.com/office/drawing/2014/main" id="{D3B0F0B1-2EAC-414F-9DD2-C2129CE4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39"/>
            <a:ext cx="698477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967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2438</TotalTime>
  <Words>86</Words>
  <Application>Microsoft Office PowerPoint</Application>
  <PresentationFormat>Экран (4:3)</PresentationFormat>
  <Paragraphs>17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 4 шага для поддержки ребенка в период адаптации и формирования мотивации</vt:lpstr>
      <vt:lpstr>Как мотивировать младшего школьника на учебу</vt:lpstr>
      <vt:lpstr>Соблюдайте правила по повышению учебной мотивации</vt:lpstr>
      <vt:lpstr>Как мотивировать подростка на учебу</vt:lpstr>
      <vt:lpstr>Способы мотивации подростков в период адаптационного процесса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ПК</cp:lastModifiedBy>
  <cp:revision>202</cp:revision>
  <cp:lastPrinted>2016-10-28T09:22:46Z</cp:lastPrinted>
  <dcterms:created xsi:type="dcterms:W3CDTF">2014-12-22T09:35:09Z</dcterms:created>
  <dcterms:modified xsi:type="dcterms:W3CDTF">2020-08-14T05:25:52Z</dcterms:modified>
</cp:coreProperties>
</file>